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oppins Bold" charset="1" panose="00000800000000000000"/>
      <p:regular r:id="rId12"/>
    </p:embeddedFont>
    <p:embeddedFont>
      <p:font typeface="Poppins" charset="1" panose="00000500000000000000"/>
      <p:regular r:id="rId13"/>
    </p:embeddedFont>
    <p:embeddedFont>
      <p:font typeface="Poppins Italics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jpe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7.jpeg" Type="http://schemas.openxmlformats.org/officeDocument/2006/relationships/image"/><Relationship Id="rId3" Target="../media/image1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8008" y="9090948"/>
            <a:ext cx="2852462" cy="4610040"/>
          </a:xfrm>
          <a:custGeom>
            <a:avLst/>
            <a:gdLst/>
            <a:ahLst/>
            <a:cxnLst/>
            <a:rect r="r" b="b" t="t" l="l"/>
            <a:pathLst>
              <a:path h="4610040" w="2852462">
                <a:moveTo>
                  <a:pt x="0" y="0"/>
                </a:moveTo>
                <a:lnTo>
                  <a:pt x="2852462" y="0"/>
                </a:lnTo>
                <a:lnTo>
                  <a:pt x="2852462" y="4610040"/>
                </a:lnTo>
                <a:lnTo>
                  <a:pt x="0" y="4610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0470" y="9090948"/>
            <a:ext cx="2852462" cy="4610040"/>
          </a:xfrm>
          <a:custGeom>
            <a:avLst/>
            <a:gdLst/>
            <a:ahLst/>
            <a:cxnLst/>
            <a:rect r="r" b="b" t="t" l="l"/>
            <a:pathLst>
              <a:path h="4610040" w="2852462">
                <a:moveTo>
                  <a:pt x="0" y="0"/>
                </a:moveTo>
                <a:lnTo>
                  <a:pt x="2852462" y="0"/>
                </a:lnTo>
                <a:lnTo>
                  <a:pt x="2852462" y="4610040"/>
                </a:lnTo>
                <a:lnTo>
                  <a:pt x="0" y="4610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2932" y="9090948"/>
            <a:ext cx="2852462" cy="4610040"/>
          </a:xfrm>
          <a:custGeom>
            <a:avLst/>
            <a:gdLst/>
            <a:ahLst/>
            <a:cxnLst/>
            <a:rect r="r" b="b" t="t" l="l"/>
            <a:pathLst>
              <a:path h="4610040" w="2852462">
                <a:moveTo>
                  <a:pt x="0" y="0"/>
                </a:moveTo>
                <a:lnTo>
                  <a:pt x="2852462" y="0"/>
                </a:lnTo>
                <a:lnTo>
                  <a:pt x="2852462" y="4610040"/>
                </a:lnTo>
                <a:lnTo>
                  <a:pt x="0" y="4610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78728" y="0"/>
            <a:ext cx="11891810" cy="10287000"/>
            <a:chOff x="0" y="0"/>
            <a:chExt cx="11888428" cy="102840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88428" cy="10284075"/>
            </a:xfrm>
            <a:custGeom>
              <a:avLst/>
              <a:gdLst/>
              <a:ahLst/>
              <a:cxnLst/>
              <a:rect r="r" b="b" t="t" l="l"/>
              <a:pathLst>
                <a:path h="10284075" w="11888428">
                  <a:moveTo>
                    <a:pt x="203448" y="0"/>
                  </a:moveTo>
                  <a:lnTo>
                    <a:pt x="11684981" y="0"/>
                  </a:lnTo>
                  <a:cubicBezTo>
                    <a:pt x="11738938" y="0"/>
                    <a:pt x="11790686" y="21435"/>
                    <a:pt x="11828839" y="59588"/>
                  </a:cubicBezTo>
                  <a:cubicBezTo>
                    <a:pt x="11866993" y="97742"/>
                    <a:pt x="11888428" y="149490"/>
                    <a:pt x="11888428" y="203448"/>
                  </a:cubicBezTo>
                  <a:lnTo>
                    <a:pt x="11888428" y="10080627"/>
                  </a:lnTo>
                  <a:cubicBezTo>
                    <a:pt x="11888428" y="10192988"/>
                    <a:pt x="11797341" y="10284075"/>
                    <a:pt x="11684981" y="10284075"/>
                  </a:cubicBezTo>
                  <a:lnTo>
                    <a:pt x="203448" y="10284075"/>
                  </a:lnTo>
                  <a:cubicBezTo>
                    <a:pt x="149490" y="10284075"/>
                    <a:pt x="97742" y="10262640"/>
                    <a:pt x="59588" y="10224486"/>
                  </a:cubicBezTo>
                  <a:cubicBezTo>
                    <a:pt x="21435" y="10186333"/>
                    <a:pt x="0" y="10134584"/>
                    <a:pt x="0" y="10080627"/>
                  </a:cubicBezTo>
                  <a:lnTo>
                    <a:pt x="0" y="203448"/>
                  </a:lnTo>
                  <a:cubicBezTo>
                    <a:pt x="0" y="149490"/>
                    <a:pt x="21435" y="97742"/>
                    <a:pt x="59588" y="59588"/>
                  </a:cubicBezTo>
                  <a:cubicBezTo>
                    <a:pt x="97742" y="21435"/>
                    <a:pt x="149490" y="0"/>
                    <a:pt x="203448" y="0"/>
                  </a:cubicBezTo>
                  <a:close/>
                </a:path>
              </a:pathLst>
            </a:custGeom>
            <a:blipFill>
              <a:blip r:embed="rId3"/>
              <a:stretch>
                <a:fillRect l="-14797" t="0" r="-1479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052793" y="1606804"/>
            <a:ext cx="9551980" cy="7073393"/>
            <a:chOff x="0" y="0"/>
            <a:chExt cx="2515748" cy="18629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5748" cy="1862951"/>
            </a:xfrm>
            <a:custGeom>
              <a:avLst/>
              <a:gdLst/>
              <a:ahLst/>
              <a:cxnLst/>
              <a:rect r="r" b="b" t="t" l="l"/>
              <a:pathLst>
                <a:path h="1862951" w="2515748">
                  <a:moveTo>
                    <a:pt x="20263" y="0"/>
                  </a:moveTo>
                  <a:lnTo>
                    <a:pt x="2495485" y="0"/>
                  </a:lnTo>
                  <a:cubicBezTo>
                    <a:pt x="2500859" y="0"/>
                    <a:pt x="2506013" y="2135"/>
                    <a:pt x="2509813" y="5935"/>
                  </a:cubicBezTo>
                  <a:cubicBezTo>
                    <a:pt x="2513613" y="9735"/>
                    <a:pt x="2515748" y="14889"/>
                    <a:pt x="2515748" y="20263"/>
                  </a:cubicBezTo>
                  <a:lnTo>
                    <a:pt x="2515748" y="1842689"/>
                  </a:lnTo>
                  <a:cubicBezTo>
                    <a:pt x="2515748" y="1848063"/>
                    <a:pt x="2513613" y="1853217"/>
                    <a:pt x="2509813" y="1857016"/>
                  </a:cubicBezTo>
                  <a:cubicBezTo>
                    <a:pt x="2506013" y="1860816"/>
                    <a:pt x="2500859" y="1862951"/>
                    <a:pt x="2495485" y="1862951"/>
                  </a:cubicBezTo>
                  <a:lnTo>
                    <a:pt x="20263" y="1862951"/>
                  </a:lnTo>
                  <a:cubicBezTo>
                    <a:pt x="9072" y="1862951"/>
                    <a:pt x="0" y="1853879"/>
                    <a:pt x="0" y="1842689"/>
                  </a:cubicBezTo>
                  <a:lnTo>
                    <a:pt x="0" y="20263"/>
                  </a:lnTo>
                  <a:cubicBezTo>
                    <a:pt x="0" y="9072"/>
                    <a:pt x="9072" y="0"/>
                    <a:pt x="20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515748" cy="192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945653" y="8842463"/>
            <a:ext cx="2125517" cy="1166377"/>
          </a:xfrm>
          <a:custGeom>
            <a:avLst/>
            <a:gdLst/>
            <a:ahLst/>
            <a:cxnLst/>
            <a:rect r="r" b="b" t="t" l="l"/>
            <a:pathLst>
              <a:path h="1166377" w="2125517">
                <a:moveTo>
                  <a:pt x="0" y="0"/>
                </a:moveTo>
                <a:lnTo>
                  <a:pt x="2125517" y="0"/>
                </a:lnTo>
                <a:lnTo>
                  <a:pt x="2125517" y="1166377"/>
                </a:lnTo>
                <a:lnTo>
                  <a:pt x="0" y="116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052793" y="5329569"/>
            <a:ext cx="9551980" cy="3350627"/>
            <a:chOff x="0" y="0"/>
            <a:chExt cx="11186442" cy="3923961"/>
          </a:xfrm>
        </p:grpSpPr>
        <p:sp>
          <p:nvSpPr>
            <p:cNvPr name="Freeform 12" id="12"/>
            <p:cNvSpPr/>
            <p:nvPr/>
          </p:nvSpPr>
          <p:spPr>
            <a:xfrm flipH="false" flipV="false" rot="-441358">
              <a:off x="-190274" y="-685080"/>
              <a:ext cx="11566990" cy="5294122"/>
            </a:xfrm>
            <a:custGeom>
              <a:avLst/>
              <a:gdLst/>
              <a:ahLst/>
              <a:cxnLst/>
              <a:rect r="r" b="b" t="t" l="l"/>
              <a:pathLst>
                <a:path h="5294122" w="11566990">
                  <a:moveTo>
                    <a:pt x="644506" y="5375"/>
                  </a:moveTo>
                  <a:lnTo>
                    <a:pt x="11424884" y="1397080"/>
                  </a:lnTo>
                  <a:cubicBezTo>
                    <a:pt x="11466523" y="1402455"/>
                    <a:pt x="11504321" y="1424152"/>
                    <a:pt x="11529963" y="1457396"/>
                  </a:cubicBezTo>
                  <a:cubicBezTo>
                    <a:pt x="11555605" y="1490640"/>
                    <a:pt x="11566990" y="1532708"/>
                    <a:pt x="11561615" y="1574347"/>
                  </a:cubicBezTo>
                  <a:lnTo>
                    <a:pt x="11099752" y="5152015"/>
                  </a:lnTo>
                  <a:cubicBezTo>
                    <a:pt x="11094377" y="5193654"/>
                    <a:pt x="11072681" y="5231452"/>
                    <a:pt x="11039437" y="5257094"/>
                  </a:cubicBezTo>
                  <a:cubicBezTo>
                    <a:pt x="11006193" y="5282736"/>
                    <a:pt x="10964124" y="5294122"/>
                    <a:pt x="10922485" y="5288746"/>
                  </a:cubicBezTo>
                  <a:lnTo>
                    <a:pt x="142107" y="3897041"/>
                  </a:lnTo>
                  <a:cubicBezTo>
                    <a:pt x="100468" y="3891666"/>
                    <a:pt x="62670" y="3869970"/>
                    <a:pt x="37028" y="3836726"/>
                  </a:cubicBezTo>
                  <a:cubicBezTo>
                    <a:pt x="11386" y="3803482"/>
                    <a:pt x="0" y="3761413"/>
                    <a:pt x="5376" y="3719774"/>
                  </a:cubicBezTo>
                  <a:lnTo>
                    <a:pt x="467239" y="142106"/>
                  </a:lnTo>
                  <a:cubicBezTo>
                    <a:pt x="472614" y="100468"/>
                    <a:pt x="494310" y="62670"/>
                    <a:pt x="527554" y="37027"/>
                  </a:cubicBezTo>
                  <a:cubicBezTo>
                    <a:pt x="560798" y="11385"/>
                    <a:pt x="602867" y="0"/>
                    <a:pt x="644506" y="5375"/>
                  </a:cubicBezTo>
                  <a:close/>
                </a:path>
              </a:pathLst>
            </a:custGeom>
            <a:blipFill>
              <a:blip r:embed="rId6">
                <a:alphaModFix amt="38000"/>
              </a:blip>
              <a:stretch>
                <a:fillRect l="-19114" t="-358" r="-73027" b="-9763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5400000">
            <a:off x="17201101" y="2253736"/>
            <a:ext cx="1789123" cy="981781"/>
          </a:xfrm>
          <a:custGeom>
            <a:avLst/>
            <a:gdLst/>
            <a:ahLst/>
            <a:cxnLst/>
            <a:rect r="r" b="b" t="t" l="l"/>
            <a:pathLst>
              <a:path h="981781" w="1789123">
                <a:moveTo>
                  <a:pt x="0" y="0"/>
                </a:moveTo>
                <a:lnTo>
                  <a:pt x="1789124" y="0"/>
                </a:lnTo>
                <a:lnTo>
                  <a:pt x="1789124" y="981781"/>
                </a:lnTo>
                <a:lnTo>
                  <a:pt x="0" y="9817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429163" y="8479185"/>
            <a:ext cx="334703" cy="33470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4438" y="0"/>
                  </a:moveTo>
                  <a:lnTo>
                    <a:pt x="558362" y="0"/>
                  </a:lnTo>
                  <a:cubicBezTo>
                    <a:pt x="698884" y="0"/>
                    <a:pt x="812800" y="113916"/>
                    <a:pt x="812800" y="254438"/>
                  </a:cubicBezTo>
                  <a:lnTo>
                    <a:pt x="812800" y="558362"/>
                  </a:lnTo>
                  <a:cubicBezTo>
                    <a:pt x="812800" y="698884"/>
                    <a:pt x="698884" y="812800"/>
                    <a:pt x="558362" y="812800"/>
                  </a:cubicBezTo>
                  <a:lnTo>
                    <a:pt x="254438" y="812800"/>
                  </a:lnTo>
                  <a:cubicBezTo>
                    <a:pt x="113916" y="812800"/>
                    <a:pt x="0" y="698884"/>
                    <a:pt x="0" y="558362"/>
                  </a:cubicBezTo>
                  <a:lnTo>
                    <a:pt x="0" y="254438"/>
                  </a:lnTo>
                  <a:cubicBezTo>
                    <a:pt x="0" y="113916"/>
                    <a:pt x="113916" y="0"/>
                    <a:pt x="254438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761859" y="1769091"/>
            <a:ext cx="1690212" cy="2257616"/>
          </a:xfrm>
          <a:custGeom>
            <a:avLst/>
            <a:gdLst/>
            <a:ahLst/>
            <a:cxnLst/>
            <a:rect r="r" b="b" t="t" l="l"/>
            <a:pathLst>
              <a:path h="2257616" w="1690212">
                <a:moveTo>
                  <a:pt x="0" y="0"/>
                </a:moveTo>
                <a:lnTo>
                  <a:pt x="1690212" y="0"/>
                </a:lnTo>
                <a:lnTo>
                  <a:pt x="1690212" y="2257615"/>
                </a:lnTo>
                <a:lnTo>
                  <a:pt x="0" y="2257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512" t="0" r="-51535" b="-5201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890528" y="3825214"/>
            <a:ext cx="6036817" cy="234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57"/>
              </a:lnSpc>
            </a:pPr>
            <a:r>
              <a:rPr lang="en-US" sz="8571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LAMPU</a:t>
            </a:r>
          </a:p>
          <a:p>
            <a:pPr algn="l">
              <a:lnSpc>
                <a:spcPts val="4285"/>
              </a:lnSpc>
            </a:pPr>
            <a:r>
              <a:rPr lang="en-US" sz="8571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PETROMAK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90528" y="6321305"/>
            <a:ext cx="8255707" cy="55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</a:t>
            </a: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yanan ko</a:t>
            </a:r>
            <a:r>
              <a:rPr lang="en-US" sz="1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unikasi </a:t>
            </a:r>
            <a:r>
              <a:rPr lang="en-US" sz="1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</a:t>
            </a: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blik dengan </a:t>
            </a:r>
            <a:r>
              <a:rPr lang="en-US" sz="1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</a:t>
            </a: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ngelolaan yang </a:t>
            </a:r>
            <a:r>
              <a:rPr lang="en-US" sz="1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</a:t>
            </a: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ansparan dan </a:t>
            </a:r>
            <a:r>
              <a:rPr lang="en-US" sz="1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ptimal untuk </a:t>
            </a:r>
            <a:r>
              <a:rPr lang="en-US" sz="1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</a:t>
            </a: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syara</a:t>
            </a:r>
            <a:r>
              <a:rPr lang="en-US" sz="1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</a:t>
            </a: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225" t="0" r="-44230" b="-107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97868" y="1905411"/>
            <a:ext cx="3780263" cy="8381589"/>
            <a:chOff x="0" y="0"/>
            <a:chExt cx="4575482" cy="10144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75482" cy="10144747"/>
            </a:xfrm>
            <a:custGeom>
              <a:avLst/>
              <a:gdLst/>
              <a:ahLst/>
              <a:cxnLst/>
              <a:rect r="r" b="b" t="t" l="l"/>
              <a:pathLst>
                <a:path h="10144747" w="4575482">
                  <a:moveTo>
                    <a:pt x="639998" y="0"/>
                  </a:moveTo>
                  <a:lnTo>
                    <a:pt x="3935484" y="0"/>
                  </a:lnTo>
                  <a:cubicBezTo>
                    <a:pt x="4105222" y="0"/>
                    <a:pt x="4268008" y="67428"/>
                    <a:pt x="4388031" y="187451"/>
                  </a:cubicBezTo>
                  <a:cubicBezTo>
                    <a:pt x="4508054" y="307474"/>
                    <a:pt x="4575482" y="470260"/>
                    <a:pt x="4575482" y="639998"/>
                  </a:cubicBezTo>
                  <a:lnTo>
                    <a:pt x="4575482" y="9504749"/>
                  </a:lnTo>
                  <a:cubicBezTo>
                    <a:pt x="4575482" y="9674487"/>
                    <a:pt x="4508054" y="9837273"/>
                    <a:pt x="4388031" y="9957295"/>
                  </a:cubicBezTo>
                  <a:cubicBezTo>
                    <a:pt x="4268008" y="10077318"/>
                    <a:pt x="4105222" y="10144747"/>
                    <a:pt x="3935484" y="10144747"/>
                  </a:cubicBezTo>
                  <a:lnTo>
                    <a:pt x="639998" y="10144747"/>
                  </a:lnTo>
                  <a:cubicBezTo>
                    <a:pt x="470260" y="10144747"/>
                    <a:pt x="307474" y="10077318"/>
                    <a:pt x="187451" y="9957295"/>
                  </a:cubicBezTo>
                  <a:cubicBezTo>
                    <a:pt x="67428" y="9837273"/>
                    <a:pt x="0" y="9674487"/>
                    <a:pt x="0" y="9504749"/>
                  </a:cubicBezTo>
                  <a:lnTo>
                    <a:pt x="0" y="639998"/>
                  </a:lnTo>
                  <a:cubicBezTo>
                    <a:pt x="0" y="470260"/>
                    <a:pt x="67428" y="307474"/>
                    <a:pt x="187451" y="187451"/>
                  </a:cubicBezTo>
                  <a:cubicBezTo>
                    <a:pt x="307474" y="67428"/>
                    <a:pt x="470260" y="0"/>
                    <a:pt x="63999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3718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532932"/>
            <a:ext cx="2454688" cy="655059"/>
            <a:chOff x="0" y="0"/>
            <a:chExt cx="646502" cy="1725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6502" cy="172526"/>
            </a:xfrm>
            <a:custGeom>
              <a:avLst/>
              <a:gdLst/>
              <a:ahLst/>
              <a:cxnLst/>
              <a:rect r="r" b="b" t="t" l="l"/>
              <a:pathLst>
                <a:path h="172526" w="646502">
                  <a:moveTo>
                    <a:pt x="50463" y="0"/>
                  </a:moveTo>
                  <a:lnTo>
                    <a:pt x="596039" y="0"/>
                  </a:lnTo>
                  <a:cubicBezTo>
                    <a:pt x="623909" y="0"/>
                    <a:pt x="646502" y="22593"/>
                    <a:pt x="646502" y="50463"/>
                  </a:cubicBezTo>
                  <a:lnTo>
                    <a:pt x="646502" y="122063"/>
                  </a:lnTo>
                  <a:cubicBezTo>
                    <a:pt x="646502" y="149933"/>
                    <a:pt x="623909" y="172526"/>
                    <a:pt x="596039" y="172526"/>
                  </a:cubicBezTo>
                  <a:lnTo>
                    <a:pt x="50463" y="172526"/>
                  </a:lnTo>
                  <a:cubicBezTo>
                    <a:pt x="22593" y="172526"/>
                    <a:pt x="0" y="149933"/>
                    <a:pt x="0" y="122063"/>
                  </a:cubicBezTo>
                  <a:lnTo>
                    <a:pt x="0" y="50463"/>
                  </a:lnTo>
                  <a:cubicBezTo>
                    <a:pt x="0" y="22593"/>
                    <a:pt x="22593" y="0"/>
                    <a:pt x="50463" y="0"/>
                  </a:cubicBezTo>
                  <a:close/>
                </a:path>
              </a:pathLst>
            </a:custGeom>
            <a:solidFill>
              <a:srgbClr val="FCBE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646502" cy="239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2862" y="7268056"/>
            <a:ext cx="4594829" cy="655059"/>
            <a:chOff x="0" y="0"/>
            <a:chExt cx="1210161" cy="1725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161" cy="172526"/>
            </a:xfrm>
            <a:custGeom>
              <a:avLst/>
              <a:gdLst/>
              <a:ahLst/>
              <a:cxnLst/>
              <a:rect r="r" b="b" t="t" l="l"/>
              <a:pathLst>
                <a:path h="172526" w="1210161">
                  <a:moveTo>
                    <a:pt x="26959" y="0"/>
                  </a:moveTo>
                  <a:lnTo>
                    <a:pt x="1183202" y="0"/>
                  </a:lnTo>
                  <a:cubicBezTo>
                    <a:pt x="1190352" y="0"/>
                    <a:pt x="1197209" y="2840"/>
                    <a:pt x="1202265" y="7896"/>
                  </a:cubicBezTo>
                  <a:cubicBezTo>
                    <a:pt x="1207320" y="12952"/>
                    <a:pt x="1210161" y="19809"/>
                    <a:pt x="1210161" y="26959"/>
                  </a:cubicBezTo>
                  <a:lnTo>
                    <a:pt x="1210161" y="145567"/>
                  </a:lnTo>
                  <a:cubicBezTo>
                    <a:pt x="1210161" y="160456"/>
                    <a:pt x="1198091" y="172526"/>
                    <a:pt x="1183202" y="172526"/>
                  </a:cubicBezTo>
                  <a:lnTo>
                    <a:pt x="26959" y="172526"/>
                  </a:lnTo>
                  <a:cubicBezTo>
                    <a:pt x="12070" y="172526"/>
                    <a:pt x="0" y="160456"/>
                    <a:pt x="0" y="145567"/>
                  </a:cubicBezTo>
                  <a:lnTo>
                    <a:pt x="0" y="26959"/>
                  </a:lnTo>
                  <a:cubicBezTo>
                    <a:pt x="0" y="12070"/>
                    <a:pt x="12070" y="0"/>
                    <a:pt x="26959" y="0"/>
                  </a:cubicBezTo>
                  <a:close/>
                </a:path>
              </a:pathLst>
            </a:custGeom>
            <a:solidFill>
              <a:srgbClr val="FCBE0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10161" cy="239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143500"/>
            <a:ext cx="2855968" cy="655059"/>
            <a:chOff x="0" y="0"/>
            <a:chExt cx="752189" cy="1725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2189" cy="172526"/>
            </a:xfrm>
            <a:custGeom>
              <a:avLst/>
              <a:gdLst/>
              <a:ahLst/>
              <a:cxnLst/>
              <a:rect r="r" b="b" t="t" l="l"/>
              <a:pathLst>
                <a:path h="172526" w="752189">
                  <a:moveTo>
                    <a:pt x="43373" y="0"/>
                  </a:moveTo>
                  <a:lnTo>
                    <a:pt x="708816" y="0"/>
                  </a:lnTo>
                  <a:cubicBezTo>
                    <a:pt x="720320" y="0"/>
                    <a:pt x="731352" y="4570"/>
                    <a:pt x="739486" y="12704"/>
                  </a:cubicBezTo>
                  <a:cubicBezTo>
                    <a:pt x="747619" y="20837"/>
                    <a:pt x="752189" y="31869"/>
                    <a:pt x="752189" y="43373"/>
                  </a:cubicBezTo>
                  <a:lnTo>
                    <a:pt x="752189" y="129153"/>
                  </a:lnTo>
                  <a:cubicBezTo>
                    <a:pt x="752189" y="153107"/>
                    <a:pt x="732770" y="172526"/>
                    <a:pt x="708816" y="172526"/>
                  </a:cubicBezTo>
                  <a:lnTo>
                    <a:pt x="43373" y="172526"/>
                  </a:lnTo>
                  <a:cubicBezTo>
                    <a:pt x="19419" y="172526"/>
                    <a:pt x="0" y="153107"/>
                    <a:pt x="0" y="129153"/>
                  </a:cubicBezTo>
                  <a:lnTo>
                    <a:pt x="0" y="43373"/>
                  </a:lnTo>
                  <a:cubicBezTo>
                    <a:pt x="0" y="19419"/>
                    <a:pt x="19419" y="0"/>
                    <a:pt x="43373" y="0"/>
                  </a:cubicBezTo>
                  <a:close/>
                </a:path>
              </a:pathLst>
            </a:custGeom>
            <a:solidFill>
              <a:srgbClr val="FCBE0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52189" cy="239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400000">
            <a:off x="6482945" y="4591661"/>
            <a:ext cx="1789123" cy="981781"/>
          </a:xfrm>
          <a:custGeom>
            <a:avLst/>
            <a:gdLst/>
            <a:ahLst/>
            <a:cxnLst/>
            <a:rect r="r" b="b" t="t" l="l"/>
            <a:pathLst>
              <a:path h="981781" w="1789123">
                <a:moveTo>
                  <a:pt x="0" y="0"/>
                </a:moveTo>
                <a:lnTo>
                  <a:pt x="1789123" y="0"/>
                </a:lnTo>
                <a:lnTo>
                  <a:pt x="1789123" y="981782"/>
                </a:lnTo>
                <a:lnTo>
                  <a:pt x="0" y="981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92087" y="892304"/>
            <a:ext cx="334703" cy="33470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4438" y="0"/>
                  </a:moveTo>
                  <a:lnTo>
                    <a:pt x="558362" y="0"/>
                  </a:lnTo>
                  <a:cubicBezTo>
                    <a:pt x="698884" y="0"/>
                    <a:pt x="812800" y="113916"/>
                    <a:pt x="812800" y="254438"/>
                  </a:cubicBezTo>
                  <a:lnTo>
                    <a:pt x="812800" y="558362"/>
                  </a:lnTo>
                  <a:cubicBezTo>
                    <a:pt x="812800" y="698884"/>
                    <a:pt x="698884" y="812800"/>
                    <a:pt x="558362" y="812800"/>
                  </a:cubicBezTo>
                  <a:lnTo>
                    <a:pt x="254438" y="812800"/>
                  </a:lnTo>
                  <a:cubicBezTo>
                    <a:pt x="113916" y="812800"/>
                    <a:pt x="0" y="698884"/>
                    <a:pt x="0" y="558362"/>
                  </a:cubicBezTo>
                  <a:lnTo>
                    <a:pt x="0" y="254438"/>
                  </a:lnTo>
                  <a:cubicBezTo>
                    <a:pt x="0" y="113916"/>
                    <a:pt x="113916" y="0"/>
                    <a:pt x="254438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595975" y="4295626"/>
            <a:ext cx="3055608" cy="6449833"/>
          </a:xfrm>
          <a:custGeom>
            <a:avLst/>
            <a:gdLst/>
            <a:ahLst/>
            <a:cxnLst/>
            <a:rect r="r" b="b" t="t" l="l"/>
            <a:pathLst>
              <a:path h="6449833" w="3055608">
                <a:moveTo>
                  <a:pt x="0" y="0"/>
                </a:moveTo>
                <a:lnTo>
                  <a:pt x="3055608" y="0"/>
                </a:lnTo>
                <a:lnTo>
                  <a:pt x="3055608" y="6449833"/>
                </a:lnTo>
                <a:lnTo>
                  <a:pt x="0" y="6449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838736"/>
            <a:ext cx="5711936" cy="131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0"/>
              </a:lnSpc>
            </a:pPr>
            <a:r>
              <a:rPr lang="en-US" sz="5500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DASAR HUKUM</a:t>
            </a:r>
          </a:p>
          <a:p>
            <a:pPr algn="l">
              <a:lnSpc>
                <a:spcPts val="3294"/>
              </a:lnSpc>
            </a:pPr>
            <a:r>
              <a:rPr lang="en-US" sz="2700">
                <a:solidFill>
                  <a:srgbClr val="1B5279"/>
                </a:solidFill>
                <a:latin typeface="Poppins"/>
                <a:ea typeface="Poppins"/>
                <a:cs typeface="Poppins"/>
                <a:sym typeface="Poppins"/>
              </a:rPr>
              <a:t>LAMPU PETROMAK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4242" y="3584236"/>
            <a:ext cx="202360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UNDANG-UNDANG</a:t>
            </a:r>
          </a:p>
          <a:p>
            <a:pPr algn="l">
              <a:lnSpc>
                <a:spcPts val="150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REPUBLIK INDONESIA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9438" y="8085005"/>
            <a:ext cx="6155625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Peraturan Komisi Informasi</a:t>
            </a:r>
            <a:r>
              <a:rPr lang="en-US" sz="15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Nomor 1 Tahun 2010 tentang Standar Layanan Informasi Publik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438" y="8932879"/>
            <a:ext cx="6155625" cy="80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Peraturan Menteri Pekerjaan Umum dan Perumahan Rakyat </a:t>
            </a:r>
            <a:r>
              <a:rPr lang="en-US" sz="15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Nomor 15/PRT/M/2020 tentang Penyelengaraan Layanan Informasi Publik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9438" y="7237132"/>
            <a:ext cx="6155625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Peraturan Presiden</a:t>
            </a: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Republik Indonesia </a:t>
            </a:r>
            <a:r>
              <a:rPr lang="en-US" sz="150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Nomor 75 Tahun 2013 tentang Pengaduan Pelayanan;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58403" y="7319360"/>
            <a:ext cx="4064831" cy="5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KEPUTUSAN MENTERI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PEKERJAAN UMUM DAN PERUMAHAN RAKYAT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4242" y="5194804"/>
            <a:ext cx="248220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PERATURAN PEMERINTAH</a:t>
            </a:r>
          </a:p>
          <a:p>
            <a:pPr algn="l">
              <a:lnSpc>
                <a:spcPts val="150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REPUBLIK INDONESIA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4248001"/>
            <a:ext cx="6186363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Nomor 14 Tahun 2008 tentang Keterbukaan Informasi Publik;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Nomor 25 Tahun 2009 tentang Pelayanan Publik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42862" y="7983125"/>
            <a:ext cx="6186363" cy="214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Nomor 674/KPTS/M/2015 tentang Penetapan Struktur Organisasi dan Penunjukan Pejabat Pengelola Informasi dan Dokumentasi Kementerian Pekerjaan Umum dan Perumahan Rakyat;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Nomor 01/KPTS/M/2022 tentang Pemberhentian dan Pengangkatan Dari dan Dalam Jabatan Pimpinan Tinggi Pratama di lingkungan Kementerian Pekerjaan Umum dan Perumahan Rakyat;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5855709"/>
            <a:ext cx="6186363" cy="107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Nomor 61 Tahun 2010 tentang Pelaksanaan Undang-Undang Nomor 14 Tahun 2008 tentang Keterbukaan Informasi Publik;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Nomor 96 Tahun 2012 tentang Pelaksanaan Undang-Undang Nomor 25 Tahun 2009 tentang Pelayanan Publik;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6790" y="187176"/>
            <a:ext cx="4594746" cy="325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</a:pP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14. Keputusan Direktur Jenderal Sumber Daya Air Nomor 50KPTS/D/2019 tentang Pembentukan Unit Pelaksana Pejabat Pengelola Informasi Dan Dokumentasi Sumber Daya Air di lingkungan Direktorat Jenderal Sumber Daya Air; Kementerian Pekerjaan Umum dan Perumahan Rakyat;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15. Keputusan Kepala Balai Besar Wilayah Sungai Brantas Nomor 03/KPTS/Am/2023 tentang Penunjukan Pelaksana Pengelola Informasi dan Dokumentasi (PPID) dan Komunikasi Publik (Kompu) di lingkungan BBWS Brantas;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16. Keputusan Kepala Balai Besar Wilayah Sungai Brantas Nomor 07/KPTS/Am/2023 tentang Pembentukan Tim Pelaksana Kegiatan Fasilitasi Bantuan Hukum dan Pendampingan Hukum di lingkungan BBWS Brantas;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17. Keputusan Kepala Balai Besar Wilayah Sungai Brantas Nomor 03/KPTS/Am/2023 tentang Penunjukan Pelaksana Pengelola LAMPU PETROMAK di lingkungan BBWS Brantas.</a:t>
            </a:r>
          </a:p>
          <a:p>
            <a:pPr algn="l">
              <a:lnSpc>
                <a:spcPts val="1399"/>
              </a:lnSpc>
            </a:pPr>
          </a:p>
          <a:p>
            <a:pPr algn="l">
              <a:lnSpc>
                <a:spcPts val="13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225" t="0" r="-44230" b="-10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035" y="5661130"/>
            <a:ext cx="1789123" cy="981781"/>
          </a:xfrm>
          <a:custGeom>
            <a:avLst/>
            <a:gdLst/>
            <a:ahLst/>
            <a:cxnLst/>
            <a:rect r="r" b="b" t="t" l="l"/>
            <a:pathLst>
              <a:path h="981781" w="1789123">
                <a:moveTo>
                  <a:pt x="0" y="0"/>
                </a:moveTo>
                <a:lnTo>
                  <a:pt x="1789123" y="0"/>
                </a:lnTo>
                <a:lnTo>
                  <a:pt x="1789123" y="981781"/>
                </a:lnTo>
                <a:lnTo>
                  <a:pt x="0" y="981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4094" y="5954994"/>
            <a:ext cx="2398438" cy="4142708"/>
            <a:chOff x="0" y="0"/>
            <a:chExt cx="2788487" cy="48164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88488" cy="4816422"/>
            </a:xfrm>
            <a:custGeom>
              <a:avLst/>
              <a:gdLst/>
              <a:ahLst/>
              <a:cxnLst/>
              <a:rect r="r" b="b" t="t" l="l"/>
              <a:pathLst>
                <a:path h="4816422" w="2788488">
                  <a:moveTo>
                    <a:pt x="630452" y="0"/>
                  </a:moveTo>
                  <a:lnTo>
                    <a:pt x="2158036" y="0"/>
                  </a:lnTo>
                  <a:cubicBezTo>
                    <a:pt x="2325242" y="0"/>
                    <a:pt x="2485600" y="66422"/>
                    <a:pt x="2603833" y="184655"/>
                  </a:cubicBezTo>
                  <a:cubicBezTo>
                    <a:pt x="2722065" y="302888"/>
                    <a:pt x="2788488" y="463246"/>
                    <a:pt x="2788488" y="630452"/>
                  </a:cubicBezTo>
                  <a:lnTo>
                    <a:pt x="2788488" y="4185970"/>
                  </a:lnTo>
                  <a:cubicBezTo>
                    <a:pt x="2788488" y="4534159"/>
                    <a:pt x="2506225" y="4816422"/>
                    <a:pt x="2158036" y="4816422"/>
                  </a:cubicBezTo>
                  <a:lnTo>
                    <a:pt x="630452" y="4816422"/>
                  </a:lnTo>
                  <a:cubicBezTo>
                    <a:pt x="282263" y="4816422"/>
                    <a:pt x="0" y="4534159"/>
                    <a:pt x="0" y="4185970"/>
                  </a:cubicBezTo>
                  <a:lnTo>
                    <a:pt x="0" y="630452"/>
                  </a:lnTo>
                  <a:cubicBezTo>
                    <a:pt x="0" y="282263"/>
                    <a:pt x="282263" y="0"/>
                    <a:pt x="630452" y="0"/>
                  </a:cubicBezTo>
                  <a:close/>
                </a:path>
              </a:pathLst>
            </a:custGeom>
            <a:blipFill>
              <a:blip r:embed="rId5"/>
              <a:stretch>
                <a:fillRect l="-3436" t="0" r="-115150" b="-10452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5533684"/>
            <a:ext cx="16230600" cy="4101280"/>
            <a:chOff x="0" y="0"/>
            <a:chExt cx="19644880" cy="4964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644880" cy="4964028"/>
            </a:xfrm>
            <a:custGeom>
              <a:avLst/>
              <a:gdLst/>
              <a:ahLst/>
              <a:cxnLst/>
              <a:rect r="r" b="b" t="t" l="l"/>
              <a:pathLst>
                <a:path h="4964028" w="19644880">
                  <a:moveTo>
                    <a:pt x="149062" y="0"/>
                  </a:moveTo>
                  <a:lnTo>
                    <a:pt x="19495818" y="0"/>
                  </a:lnTo>
                  <a:cubicBezTo>
                    <a:pt x="19578143" y="0"/>
                    <a:pt x="19644880" y="66737"/>
                    <a:pt x="19644880" y="149062"/>
                  </a:cubicBezTo>
                  <a:lnTo>
                    <a:pt x="19644880" y="4814967"/>
                  </a:lnTo>
                  <a:cubicBezTo>
                    <a:pt x="19644880" y="4854500"/>
                    <a:pt x="19629176" y="4892415"/>
                    <a:pt x="19601221" y="4920369"/>
                  </a:cubicBezTo>
                  <a:cubicBezTo>
                    <a:pt x="19573266" y="4948324"/>
                    <a:pt x="19535352" y="4964028"/>
                    <a:pt x="19495818" y="4964028"/>
                  </a:cubicBezTo>
                  <a:lnTo>
                    <a:pt x="149062" y="4964028"/>
                  </a:lnTo>
                  <a:cubicBezTo>
                    <a:pt x="66737" y="4964028"/>
                    <a:pt x="0" y="4897291"/>
                    <a:pt x="0" y="4814967"/>
                  </a:cubicBezTo>
                  <a:lnTo>
                    <a:pt x="0" y="149062"/>
                  </a:lnTo>
                  <a:cubicBezTo>
                    <a:pt x="0" y="109528"/>
                    <a:pt x="15705" y="71614"/>
                    <a:pt x="43659" y="43659"/>
                  </a:cubicBezTo>
                  <a:cubicBezTo>
                    <a:pt x="71614" y="15705"/>
                    <a:pt x="109528" y="0"/>
                    <a:pt x="14906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6793" r="0" b="-768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126074" y="249638"/>
            <a:ext cx="10035853" cy="140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7"/>
              </a:lnSpc>
            </a:pPr>
            <a:r>
              <a:rPr lang="en-US" b="true" sz="8571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LAMPU </a:t>
            </a:r>
            <a:r>
              <a:rPr lang="en-US" b="true" sz="8571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PETROMAK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483223" y="1847190"/>
            <a:ext cx="981720" cy="991106"/>
            <a:chOff x="0" y="0"/>
            <a:chExt cx="880117" cy="8885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0117" cy="888531"/>
            </a:xfrm>
            <a:custGeom>
              <a:avLst/>
              <a:gdLst/>
              <a:ahLst/>
              <a:cxnLst/>
              <a:rect r="r" b="b" t="t" l="l"/>
              <a:pathLst>
                <a:path h="888531" w="880117">
                  <a:moveTo>
                    <a:pt x="86747" y="0"/>
                  </a:moveTo>
                  <a:lnTo>
                    <a:pt x="793370" y="0"/>
                  </a:lnTo>
                  <a:cubicBezTo>
                    <a:pt x="841279" y="0"/>
                    <a:pt x="880117" y="38838"/>
                    <a:pt x="880117" y="86747"/>
                  </a:cubicBezTo>
                  <a:lnTo>
                    <a:pt x="880117" y="801784"/>
                  </a:lnTo>
                  <a:cubicBezTo>
                    <a:pt x="880117" y="849693"/>
                    <a:pt x="841279" y="888531"/>
                    <a:pt x="793370" y="888531"/>
                  </a:cubicBezTo>
                  <a:lnTo>
                    <a:pt x="86747" y="888531"/>
                  </a:lnTo>
                  <a:cubicBezTo>
                    <a:pt x="38838" y="888531"/>
                    <a:pt x="0" y="849693"/>
                    <a:pt x="0" y="801784"/>
                  </a:cubicBezTo>
                  <a:lnTo>
                    <a:pt x="0" y="86747"/>
                  </a:lnTo>
                  <a:cubicBezTo>
                    <a:pt x="0" y="38838"/>
                    <a:pt x="38838" y="0"/>
                    <a:pt x="86747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80117" cy="95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1348" y="861348"/>
            <a:ext cx="334703" cy="33470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4438" y="0"/>
                  </a:moveTo>
                  <a:lnTo>
                    <a:pt x="558362" y="0"/>
                  </a:lnTo>
                  <a:cubicBezTo>
                    <a:pt x="698884" y="0"/>
                    <a:pt x="812800" y="113916"/>
                    <a:pt x="812800" y="254438"/>
                  </a:cubicBezTo>
                  <a:lnTo>
                    <a:pt x="812800" y="558362"/>
                  </a:lnTo>
                  <a:cubicBezTo>
                    <a:pt x="812800" y="698884"/>
                    <a:pt x="698884" y="812800"/>
                    <a:pt x="558362" y="812800"/>
                  </a:cubicBezTo>
                  <a:lnTo>
                    <a:pt x="254438" y="812800"/>
                  </a:lnTo>
                  <a:cubicBezTo>
                    <a:pt x="113916" y="812800"/>
                    <a:pt x="0" y="698884"/>
                    <a:pt x="0" y="558362"/>
                  </a:cubicBezTo>
                  <a:lnTo>
                    <a:pt x="0" y="254438"/>
                  </a:lnTo>
                  <a:cubicBezTo>
                    <a:pt x="0" y="113916"/>
                    <a:pt x="113916" y="0"/>
                    <a:pt x="254438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787360" y="1989603"/>
            <a:ext cx="373446" cy="706281"/>
          </a:xfrm>
          <a:custGeom>
            <a:avLst/>
            <a:gdLst/>
            <a:ahLst/>
            <a:cxnLst/>
            <a:rect r="r" b="b" t="t" l="l"/>
            <a:pathLst>
              <a:path h="706281" w="373446">
                <a:moveTo>
                  <a:pt x="0" y="0"/>
                </a:moveTo>
                <a:lnTo>
                  <a:pt x="373446" y="0"/>
                </a:lnTo>
                <a:lnTo>
                  <a:pt x="373446" y="706281"/>
                </a:lnTo>
                <a:lnTo>
                  <a:pt x="0" y="706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850942"/>
            <a:ext cx="904438" cy="331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LA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PU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PE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TR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MAK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97955" y="1850942"/>
            <a:ext cx="267614" cy="331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=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=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=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=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=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=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=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32130" y="1850942"/>
            <a:ext cx="3622923" cy="329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LA</a:t>
            </a: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yanan</a:t>
            </a:r>
          </a:p>
          <a:p>
            <a:pPr algn="l">
              <a:lnSpc>
                <a:spcPts val="3693"/>
              </a:lnSpc>
            </a:pP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ko</a:t>
            </a: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unikasi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PU</a:t>
            </a: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blik</a:t>
            </a:r>
          </a:p>
          <a:p>
            <a:pPr algn="l">
              <a:lnSpc>
                <a:spcPts val="3693"/>
              </a:lnSpc>
            </a:pP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3027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PE</a:t>
            </a: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layanan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TR</a:t>
            </a: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ansparan dan</a:t>
            </a:r>
          </a:p>
          <a:p>
            <a:pPr algn="l">
              <a:lnSpc>
                <a:spcPts val="3693"/>
              </a:lnSpc>
            </a:pP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ptimal</a:t>
            </a:r>
          </a:p>
          <a:p>
            <a:pPr algn="l">
              <a:lnSpc>
                <a:spcPts val="3693"/>
              </a:lnSpc>
            </a:pP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untuk </a:t>
            </a: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MA</a:t>
            </a: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syara</a:t>
            </a:r>
            <a:r>
              <a:rPr lang="en-US" sz="3027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K</a:t>
            </a:r>
            <a:r>
              <a:rPr lang="en-US" sz="3027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83223" y="3041269"/>
            <a:ext cx="9776077" cy="211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LAMPU: LAyanan koMunikasi PUblik </a:t>
            </a:r>
            <a:r>
              <a:rPr lang="en-US" sz="1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sebagai sistem layanan yang dibuat untuk memperkuat fungsi komunikasi publik di lingkungan BBWS Brantas, agar informasi terkait kebijakan, program, kegiatan, hingga respons pengaduan dapat tersampaikan secara efektif.</a:t>
            </a:r>
          </a:p>
          <a:p>
            <a:pPr algn="just">
              <a:lnSpc>
                <a:spcPts val="1399"/>
              </a:lnSpc>
            </a:pPr>
          </a:p>
          <a:p>
            <a:pPr algn="just">
              <a:lnSpc>
                <a:spcPts val="2240"/>
              </a:lnSpc>
            </a:pPr>
            <a:r>
              <a:rPr lang="en-US" sz="1600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PETROMAK: PElayanan yang TRansparan dan Optimal untuk MAsyaraKat </a:t>
            </a:r>
            <a:r>
              <a:rPr lang="en-US" sz="1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dalam hal ini BBWS Brantas berkomitmen dalam menerangi ruang informasi publik guna masyarakat dapat melihat, memahami, dan mengakses segala bentuk layanan informasi BBWS Brantas secara jelas.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26868" y="1841417"/>
            <a:ext cx="8632432" cy="835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LAMPU PETROMAK </a:t>
            </a:r>
            <a:r>
              <a:rPr lang="en-US" sz="1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merupakan inovasi dari layanan komunikasi publik di lingkungan Balai Besar Wilayah Sungai Brantas untuk menjawab kebutuhan informasi yang cepat, transparan, dan mudah diakses.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225" t="0" r="-44230" b="-107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21182" y="1905411"/>
            <a:ext cx="3780263" cy="8381589"/>
            <a:chOff x="0" y="0"/>
            <a:chExt cx="4575482" cy="10144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75482" cy="10144747"/>
            </a:xfrm>
            <a:custGeom>
              <a:avLst/>
              <a:gdLst/>
              <a:ahLst/>
              <a:cxnLst/>
              <a:rect r="r" b="b" t="t" l="l"/>
              <a:pathLst>
                <a:path h="10144747" w="4575482">
                  <a:moveTo>
                    <a:pt x="639998" y="0"/>
                  </a:moveTo>
                  <a:lnTo>
                    <a:pt x="3935484" y="0"/>
                  </a:lnTo>
                  <a:cubicBezTo>
                    <a:pt x="4105222" y="0"/>
                    <a:pt x="4268008" y="67428"/>
                    <a:pt x="4388031" y="187451"/>
                  </a:cubicBezTo>
                  <a:cubicBezTo>
                    <a:pt x="4508054" y="307474"/>
                    <a:pt x="4575482" y="470260"/>
                    <a:pt x="4575482" y="639998"/>
                  </a:cubicBezTo>
                  <a:lnTo>
                    <a:pt x="4575482" y="9504749"/>
                  </a:lnTo>
                  <a:cubicBezTo>
                    <a:pt x="4575482" y="9674487"/>
                    <a:pt x="4508054" y="9837273"/>
                    <a:pt x="4388031" y="9957295"/>
                  </a:cubicBezTo>
                  <a:cubicBezTo>
                    <a:pt x="4268008" y="10077318"/>
                    <a:pt x="4105222" y="10144747"/>
                    <a:pt x="3935484" y="10144747"/>
                  </a:cubicBezTo>
                  <a:lnTo>
                    <a:pt x="639998" y="10144747"/>
                  </a:lnTo>
                  <a:cubicBezTo>
                    <a:pt x="470260" y="10144747"/>
                    <a:pt x="307474" y="10077318"/>
                    <a:pt x="187451" y="9957295"/>
                  </a:cubicBezTo>
                  <a:cubicBezTo>
                    <a:pt x="67428" y="9837273"/>
                    <a:pt x="0" y="9674487"/>
                    <a:pt x="0" y="9504749"/>
                  </a:cubicBezTo>
                  <a:lnTo>
                    <a:pt x="0" y="639998"/>
                  </a:lnTo>
                  <a:cubicBezTo>
                    <a:pt x="0" y="470260"/>
                    <a:pt x="67428" y="307474"/>
                    <a:pt x="187451" y="187451"/>
                  </a:cubicBezTo>
                  <a:cubicBezTo>
                    <a:pt x="307474" y="67428"/>
                    <a:pt x="470260" y="0"/>
                    <a:pt x="63999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4772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28575" y="8693163"/>
            <a:ext cx="2454688" cy="655059"/>
            <a:chOff x="0" y="0"/>
            <a:chExt cx="646502" cy="1725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6502" cy="172526"/>
            </a:xfrm>
            <a:custGeom>
              <a:avLst/>
              <a:gdLst/>
              <a:ahLst/>
              <a:cxnLst/>
              <a:rect r="r" b="b" t="t" l="l"/>
              <a:pathLst>
                <a:path h="172526" w="646502">
                  <a:moveTo>
                    <a:pt x="50463" y="0"/>
                  </a:moveTo>
                  <a:lnTo>
                    <a:pt x="596039" y="0"/>
                  </a:lnTo>
                  <a:cubicBezTo>
                    <a:pt x="623909" y="0"/>
                    <a:pt x="646502" y="22593"/>
                    <a:pt x="646502" y="50463"/>
                  </a:cubicBezTo>
                  <a:lnTo>
                    <a:pt x="646502" y="122063"/>
                  </a:lnTo>
                  <a:cubicBezTo>
                    <a:pt x="646502" y="149933"/>
                    <a:pt x="623909" y="172526"/>
                    <a:pt x="596039" y="172526"/>
                  </a:cubicBezTo>
                  <a:lnTo>
                    <a:pt x="50463" y="172526"/>
                  </a:lnTo>
                  <a:cubicBezTo>
                    <a:pt x="22593" y="172526"/>
                    <a:pt x="0" y="149933"/>
                    <a:pt x="0" y="122063"/>
                  </a:cubicBezTo>
                  <a:lnTo>
                    <a:pt x="0" y="50463"/>
                  </a:lnTo>
                  <a:cubicBezTo>
                    <a:pt x="0" y="22593"/>
                    <a:pt x="22593" y="0"/>
                    <a:pt x="50463" y="0"/>
                  </a:cubicBezTo>
                  <a:close/>
                </a:path>
              </a:pathLst>
            </a:custGeom>
            <a:solidFill>
              <a:srgbClr val="FCBE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646502" cy="239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6482945" y="4591661"/>
            <a:ext cx="1789123" cy="981781"/>
          </a:xfrm>
          <a:custGeom>
            <a:avLst/>
            <a:gdLst/>
            <a:ahLst/>
            <a:cxnLst/>
            <a:rect r="r" b="b" t="t" l="l"/>
            <a:pathLst>
              <a:path h="981781" w="1789123">
                <a:moveTo>
                  <a:pt x="0" y="0"/>
                </a:moveTo>
                <a:lnTo>
                  <a:pt x="1789123" y="0"/>
                </a:lnTo>
                <a:lnTo>
                  <a:pt x="1789123" y="981782"/>
                </a:lnTo>
                <a:lnTo>
                  <a:pt x="0" y="981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5143500"/>
            <a:ext cx="6743741" cy="5589974"/>
            <a:chOff x="0" y="0"/>
            <a:chExt cx="8162359" cy="67658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62359" cy="6765885"/>
            </a:xfrm>
            <a:custGeom>
              <a:avLst/>
              <a:gdLst/>
              <a:ahLst/>
              <a:cxnLst/>
              <a:rect r="r" b="b" t="t" l="l"/>
              <a:pathLst>
                <a:path h="6765885" w="8162359">
                  <a:moveTo>
                    <a:pt x="358756" y="0"/>
                  </a:moveTo>
                  <a:lnTo>
                    <a:pt x="7803603" y="0"/>
                  </a:lnTo>
                  <a:cubicBezTo>
                    <a:pt x="7898751" y="0"/>
                    <a:pt x="7990002" y="37797"/>
                    <a:pt x="8057282" y="105077"/>
                  </a:cubicBezTo>
                  <a:cubicBezTo>
                    <a:pt x="8124561" y="172357"/>
                    <a:pt x="8162359" y="263608"/>
                    <a:pt x="8162359" y="358756"/>
                  </a:cubicBezTo>
                  <a:lnTo>
                    <a:pt x="8162359" y="6407128"/>
                  </a:lnTo>
                  <a:cubicBezTo>
                    <a:pt x="8162359" y="6502276"/>
                    <a:pt x="8124561" y="6593528"/>
                    <a:pt x="8057282" y="6660807"/>
                  </a:cubicBezTo>
                  <a:cubicBezTo>
                    <a:pt x="7990002" y="6728087"/>
                    <a:pt x="7898751" y="6765885"/>
                    <a:pt x="7803603" y="6765885"/>
                  </a:cubicBezTo>
                  <a:lnTo>
                    <a:pt x="358756" y="6765885"/>
                  </a:lnTo>
                  <a:cubicBezTo>
                    <a:pt x="263608" y="6765885"/>
                    <a:pt x="172357" y="6728087"/>
                    <a:pt x="105077" y="6660807"/>
                  </a:cubicBezTo>
                  <a:cubicBezTo>
                    <a:pt x="37797" y="6593528"/>
                    <a:pt x="0" y="6502276"/>
                    <a:pt x="0" y="6407128"/>
                  </a:cubicBezTo>
                  <a:lnTo>
                    <a:pt x="0" y="358756"/>
                  </a:lnTo>
                  <a:cubicBezTo>
                    <a:pt x="0" y="263608"/>
                    <a:pt x="37797" y="172357"/>
                    <a:pt x="105077" y="105077"/>
                  </a:cubicBezTo>
                  <a:cubicBezTo>
                    <a:pt x="172357" y="37797"/>
                    <a:pt x="263608" y="0"/>
                    <a:pt x="358756" y="0"/>
                  </a:cubicBezTo>
                  <a:close/>
                </a:path>
              </a:pathLst>
            </a:custGeom>
            <a:blipFill>
              <a:blip r:embed="rId6"/>
              <a:stretch>
                <a:fillRect l="-3458" t="-33573" r="0" b="-2244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2087" y="892304"/>
            <a:ext cx="334703" cy="33470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4438" y="0"/>
                  </a:moveTo>
                  <a:lnTo>
                    <a:pt x="558362" y="0"/>
                  </a:lnTo>
                  <a:cubicBezTo>
                    <a:pt x="698884" y="0"/>
                    <a:pt x="812800" y="113916"/>
                    <a:pt x="812800" y="254438"/>
                  </a:cubicBezTo>
                  <a:lnTo>
                    <a:pt x="812800" y="558362"/>
                  </a:lnTo>
                  <a:cubicBezTo>
                    <a:pt x="812800" y="698884"/>
                    <a:pt x="698884" y="812800"/>
                    <a:pt x="558362" y="812800"/>
                  </a:cubicBezTo>
                  <a:lnTo>
                    <a:pt x="254438" y="812800"/>
                  </a:lnTo>
                  <a:cubicBezTo>
                    <a:pt x="113916" y="812800"/>
                    <a:pt x="0" y="698884"/>
                    <a:pt x="0" y="558362"/>
                  </a:cubicBezTo>
                  <a:lnTo>
                    <a:pt x="0" y="254438"/>
                  </a:lnTo>
                  <a:cubicBezTo>
                    <a:pt x="0" y="113916"/>
                    <a:pt x="113916" y="0"/>
                    <a:pt x="254438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428575" y="2414022"/>
            <a:ext cx="606396" cy="592752"/>
          </a:xfrm>
          <a:custGeom>
            <a:avLst/>
            <a:gdLst/>
            <a:ahLst/>
            <a:cxnLst/>
            <a:rect r="r" b="b" t="t" l="l"/>
            <a:pathLst>
              <a:path h="592752" w="606396">
                <a:moveTo>
                  <a:pt x="0" y="0"/>
                </a:moveTo>
                <a:lnTo>
                  <a:pt x="606396" y="0"/>
                </a:lnTo>
                <a:lnTo>
                  <a:pt x="606396" y="592752"/>
                </a:lnTo>
                <a:lnTo>
                  <a:pt x="0" y="592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428575" y="3999947"/>
            <a:ext cx="606396" cy="592752"/>
          </a:xfrm>
          <a:custGeom>
            <a:avLst/>
            <a:gdLst/>
            <a:ahLst/>
            <a:cxnLst/>
            <a:rect r="r" b="b" t="t" l="l"/>
            <a:pathLst>
              <a:path h="592752" w="606396">
                <a:moveTo>
                  <a:pt x="0" y="0"/>
                </a:moveTo>
                <a:lnTo>
                  <a:pt x="606396" y="0"/>
                </a:lnTo>
                <a:lnTo>
                  <a:pt x="606396" y="592752"/>
                </a:lnTo>
                <a:lnTo>
                  <a:pt x="0" y="592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28575" y="7175393"/>
            <a:ext cx="606396" cy="592752"/>
          </a:xfrm>
          <a:custGeom>
            <a:avLst/>
            <a:gdLst/>
            <a:ahLst/>
            <a:cxnLst/>
            <a:rect r="r" b="b" t="t" l="l"/>
            <a:pathLst>
              <a:path h="592752" w="606396">
                <a:moveTo>
                  <a:pt x="0" y="0"/>
                </a:moveTo>
                <a:lnTo>
                  <a:pt x="606396" y="0"/>
                </a:lnTo>
                <a:lnTo>
                  <a:pt x="606396" y="592752"/>
                </a:lnTo>
                <a:lnTo>
                  <a:pt x="0" y="592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28575" y="5587670"/>
            <a:ext cx="606396" cy="592752"/>
          </a:xfrm>
          <a:custGeom>
            <a:avLst/>
            <a:gdLst/>
            <a:ahLst/>
            <a:cxnLst/>
            <a:rect r="r" b="b" t="t" l="l"/>
            <a:pathLst>
              <a:path h="592752" w="606396">
                <a:moveTo>
                  <a:pt x="0" y="0"/>
                </a:moveTo>
                <a:lnTo>
                  <a:pt x="606396" y="0"/>
                </a:lnTo>
                <a:lnTo>
                  <a:pt x="606396" y="592752"/>
                </a:lnTo>
                <a:lnTo>
                  <a:pt x="0" y="592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68606" y="8816032"/>
            <a:ext cx="255314" cy="409320"/>
          </a:xfrm>
          <a:custGeom>
            <a:avLst/>
            <a:gdLst/>
            <a:ahLst/>
            <a:cxnLst/>
            <a:rect r="r" b="b" t="t" l="l"/>
            <a:pathLst>
              <a:path h="409320" w="255314">
                <a:moveTo>
                  <a:pt x="0" y="0"/>
                </a:moveTo>
                <a:lnTo>
                  <a:pt x="255314" y="0"/>
                </a:lnTo>
                <a:lnTo>
                  <a:pt x="255314" y="409321"/>
                </a:lnTo>
                <a:lnTo>
                  <a:pt x="0" y="4093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022800" y="8892387"/>
            <a:ext cx="160061" cy="256611"/>
          </a:xfrm>
          <a:custGeom>
            <a:avLst/>
            <a:gdLst/>
            <a:ahLst/>
            <a:cxnLst/>
            <a:rect r="r" b="b" t="t" l="l"/>
            <a:pathLst>
              <a:path h="256611" w="160061">
                <a:moveTo>
                  <a:pt x="0" y="0"/>
                </a:moveTo>
                <a:lnTo>
                  <a:pt x="160061" y="0"/>
                </a:lnTo>
                <a:lnTo>
                  <a:pt x="160061" y="256611"/>
                </a:lnTo>
                <a:lnTo>
                  <a:pt x="0" y="2566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838736"/>
            <a:ext cx="5711936" cy="216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0"/>
              </a:lnSpc>
            </a:pPr>
            <a:r>
              <a:rPr lang="en-US" sz="5500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DAN FUNGSI</a:t>
            </a:r>
          </a:p>
          <a:p>
            <a:pPr algn="l">
              <a:lnSpc>
                <a:spcPts val="3294"/>
              </a:lnSpc>
            </a:pPr>
            <a:r>
              <a:rPr lang="en-US" sz="2700">
                <a:solidFill>
                  <a:srgbClr val="1B5279"/>
                </a:solidFill>
                <a:latin typeface="Poppins"/>
                <a:ea typeface="Poppins"/>
                <a:cs typeface="Poppins"/>
                <a:sym typeface="Poppins"/>
              </a:rPr>
              <a:t>LAMPU PETROMAK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44117" y="8774985"/>
            <a:ext cx="2023605" cy="4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DETAIL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55009" y="2347347"/>
            <a:ext cx="4594746" cy="107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Menjadi </a:t>
            </a:r>
            <a:r>
              <a:rPr lang="en-US" sz="2000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jembatan komunikasi</a:t>
            </a:r>
            <a:r>
              <a:rPr lang="en-US"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antara BBWS Brantas dan masyarakat luas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55009" y="3933272"/>
            <a:ext cx="4594746" cy="107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Meningkatkan </a:t>
            </a:r>
            <a:r>
              <a:rPr lang="en-US" sz="2000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akses informasi publik</a:t>
            </a:r>
            <a:r>
              <a:rPr lang="en-US"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secara cepat, akurat, dan terstruktur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55009" y="7108718"/>
            <a:ext cx="4594746" cy="7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Mendukung implementasi </a:t>
            </a:r>
            <a:r>
              <a:rPr lang="en-US" sz="2000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keterbukaan informasi publik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55009" y="5520995"/>
            <a:ext cx="4594746" cy="107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Memperkuat </a:t>
            </a:r>
            <a:r>
              <a:rPr lang="en-US" sz="2000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transparansi dan akuntabilitas</a:t>
            </a:r>
            <a:r>
              <a:rPr lang="en-US"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layanan melalui fitur pemantauan dan respons publik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225" t="0" r="-44230" b="-107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92740" y="1872827"/>
            <a:ext cx="2297677" cy="5442576"/>
            <a:chOff x="0" y="0"/>
            <a:chExt cx="605150" cy="14334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5150" cy="1433436"/>
            </a:xfrm>
            <a:custGeom>
              <a:avLst/>
              <a:gdLst/>
              <a:ahLst/>
              <a:cxnLst/>
              <a:rect r="r" b="b" t="t" l="l"/>
              <a:pathLst>
                <a:path h="1433436" w="605150">
                  <a:moveTo>
                    <a:pt x="192059" y="0"/>
                  </a:moveTo>
                  <a:lnTo>
                    <a:pt x="413091" y="0"/>
                  </a:lnTo>
                  <a:cubicBezTo>
                    <a:pt x="519162" y="0"/>
                    <a:pt x="605150" y="85988"/>
                    <a:pt x="605150" y="192059"/>
                  </a:cubicBezTo>
                  <a:lnTo>
                    <a:pt x="605150" y="1241377"/>
                  </a:lnTo>
                  <a:cubicBezTo>
                    <a:pt x="605150" y="1347448"/>
                    <a:pt x="519162" y="1433436"/>
                    <a:pt x="413091" y="1433436"/>
                  </a:cubicBezTo>
                  <a:lnTo>
                    <a:pt x="192059" y="1433436"/>
                  </a:lnTo>
                  <a:cubicBezTo>
                    <a:pt x="85988" y="1433436"/>
                    <a:pt x="0" y="1347448"/>
                    <a:pt x="0" y="1241377"/>
                  </a:cubicBezTo>
                  <a:lnTo>
                    <a:pt x="0" y="192059"/>
                  </a:lnTo>
                  <a:cubicBezTo>
                    <a:pt x="0" y="85988"/>
                    <a:pt x="85988" y="0"/>
                    <a:pt x="192059" y="0"/>
                  </a:cubicBezTo>
                  <a:close/>
                </a:path>
              </a:pathLst>
            </a:custGeom>
            <a:solidFill>
              <a:srgbClr val="FCBE0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605150" cy="1500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6590126" y="728857"/>
            <a:ext cx="1789123" cy="981781"/>
          </a:xfrm>
          <a:custGeom>
            <a:avLst/>
            <a:gdLst/>
            <a:ahLst/>
            <a:cxnLst/>
            <a:rect r="r" b="b" t="t" l="l"/>
            <a:pathLst>
              <a:path h="981781" w="1789123">
                <a:moveTo>
                  <a:pt x="0" y="0"/>
                </a:moveTo>
                <a:lnTo>
                  <a:pt x="1789123" y="0"/>
                </a:lnTo>
                <a:lnTo>
                  <a:pt x="1789123" y="981781"/>
                </a:lnTo>
                <a:lnTo>
                  <a:pt x="0" y="981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484688" y="1127307"/>
            <a:ext cx="9774612" cy="3590337"/>
            <a:chOff x="0" y="0"/>
            <a:chExt cx="11830807" cy="43456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30807" cy="4345603"/>
            </a:xfrm>
            <a:custGeom>
              <a:avLst/>
              <a:gdLst/>
              <a:ahLst/>
              <a:cxnLst/>
              <a:rect r="r" b="b" t="t" l="l"/>
              <a:pathLst>
                <a:path h="4345603" w="11830807">
                  <a:moveTo>
                    <a:pt x="247515" y="0"/>
                  </a:moveTo>
                  <a:lnTo>
                    <a:pt x="11583292" y="0"/>
                  </a:lnTo>
                  <a:cubicBezTo>
                    <a:pt x="11648937" y="0"/>
                    <a:pt x="11711893" y="26077"/>
                    <a:pt x="11758311" y="72495"/>
                  </a:cubicBezTo>
                  <a:cubicBezTo>
                    <a:pt x="11804729" y="118913"/>
                    <a:pt x="11830807" y="181870"/>
                    <a:pt x="11830807" y="247515"/>
                  </a:cubicBezTo>
                  <a:lnTo>
                    <a:pt x="11830807" y="4098089"/>
                  </a:lnTo>
                  <a:cubicBezTo>
                    <a:pt x="11830807" y="4163734"/>
                    <a:pt x="11804729" y="4226690"/>
                    <a:pt x="11758311" y="4273108"/>
                  </a:cubicBezTo>
                  <a:cubicBezTo>
                    <a:pt x="11711893" y="4319526"/>
                    <a:pt x="11648937" y="4345603"/>
                    <a:pt x="11583292" y="4345603"/>
                  </a:cubicBezTo>
                  <a:lnTo>
                    <a:pt x="247515" y="4345603"/>
                  </a:lnTo>
                  <a:cubicBezTo>
                    <a:pt x="181870" y="4345603"/>
                    <a:pt x="118913" y="4319526"/>
                    <a:pt x="72495" y="4273108"/>
                  </a:cubicBezTo>
                  <a:cubicBezTo>
                    <a:pt x="26077" y="4226690"/>
                    <a:pt x="0" y="4163734"/>
                    <a:pt x="0" y="4098089"/>
                  </a:cubicBezTo>
                  <a:lnTo>
                    <a:pt x="0" y="247515"/>
                  </a:lnTo>
                  <a:cubicBezTo>
                    <a:pt x="0" y="181870"/>
                    <a:pt x="26077" y="118913"/>
                    <a:pt x="72495" y="72495"/>
                  </a:cubicBezTo>
                  <a:cubicBezTo>
                    <a:pt x="118913" y="26077"/>
                    <a:pt x="181870" y="0"/>
                    <a:pt x="24751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3968" r="0" b="-3741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03788" y="5098380"/>
            <a:ext cx="885834" cy="894303"/>
            <a:chOff x="0" y="0"/>
            <a:chExt cx="880117" cy="8885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0117" cy="888531"/>
            </a:xfrm>
            <a:custGeom>
              <a:avLst/>
              <a:gdLst/>
              <a:ahLst/>
              <a:cxnLst/>
              <a:rect r="r" b="b" t="t" l="l"/>
              <a:pathLst>
                <a:path h="888531" w="880117">
                  <a:moveTo>
                    <a:pt x="96137" y="0"/>
                  </a:moveTo>
                  <a:lnTo>
                    <a:pt x="783980" y="0"/>
                  </a:lnTo>
                  <a:cubicBezTo>
                    <a:pt x="837075" y="0"/>
                    <a:pt x="880117" y="43042"/>
                    <a:pt x="880117" y="96137"/>
                  </a:cubicBezTo>
                  <a:lnTo>
                    <a:pt x="880117" y="792395"/>
                  </a:lnTo>
                  <a:cubicBezTo>
                    <a:pt x="880117" y="845489"/>
                    <a:pt x="837075" y="888531"/>
                    <a:pt x="783980" y="888531"/>
                  </a:cubicBezTo>
                  <a:lnTo>
                    <a:pt x="96137" y="888531"/>
                  </a:lnTo>
                  <a:cubicBezTo>
                    <a:pt x="43042" y="888531"/>
                    <a:pt x="0" y="845489"/>
                    <a:pt x="0" y="792395"/>
                  </a:cubicBezTo>
                  <a:lnTo>
                    <a:pt x="0" y="96137"/>
                  </a:lnTo>
                  <a:cubicBezTo>
                    <a:pt x="0" y="43042"/>
                    <a:pt x="43042" y="0"/>
                    <a:pt x="96137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80117" cy="95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43488" y="8462826"/>
            <a:ext cx="885834" cy="894303"/>
            <a:chOff x="0" y="0"/>
            <a:chExt cx="880117" cy="8885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0117" cy="888531"/>
            </a:xfrm>
            <a:custGeom>
              <a:avLst/>
              <a:gdLst/>
              <a:ahLst/>
              <a:cxnLst/>
              <a:rect r="r" b="b" t="t" l="l"/>
              <a:pathLst>
                <a:path h="888531" w="880117">
                  <a:moveTo>
                    <a:pt x="96137" y="0"/>
                  </a:moveTo>
                  <a:lnTo>
                    <a:pt x="783980" y="0"/>
                  </a:lnTo>
                  <a:cubicBezTo>
                    <a:pt x="837075" y="0"/>
                    <a:pt x="880117" y="43042"/>
                    <a:pt x="880117" y="96137"/>
                  </a:cubicBezTo>
                  <a:lnTo>
                    <a:pt x="880117" y="792395"/>
                  </a:lnTo>
                  <a:cubicBezTo>
                    <a:pt x="880117" y="845489"/>
                    <a:pt x="837075" y="888531"/>
                    <a:pt x="783980" y="888531"/>
                  </a:cubicBezTo>
                  <a:lnTo>
                    <a:pt x="96137" y="888531"/>
                  </a:lnTo>
                  <a:cubicBezTo>
                    <a:pt x="43042" y="888531"/>
                    <a:pt x="0" y="845489"/>
                    <a:pt x="0" y="792395"/>
                  </a:cubicBezTo>
                  <a:lnTo>
                    <a:pt x="0" y="96137"/>
                  </a:lnTo>
                  <a:cubicBezTo>
                    <a:pt x="0" y="43042"/>
                    <a:pt x="43042" y="0"/>
                    <a:pt x="96137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80117" cy="95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43488" y="5098380"/>
            <a:ext cx="885834" cy="894303"/>
            <a:chOff x="0" y="0"/>
            <a:chExt cx="880117" cy="8885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0117" cy="888531"/>
            </a:xfrm>
            <a:custGeom>
              <a:avLst/>
              <a:gdLst/>
              <a:ahLst/>
              <a:cxnLst/>
              <a:rect r="r" b="b" t="t" l="l"/>
              <a:pathLst>
                <a:path h="888531" w="880117">
                  <a:moveTo>
                    <a:pt x="96137" y="0"/>
                  </a:moveTo>
                  <a:lnTo>
                    <a:pt x="783980" y="0"/>
                  </a:lnTo>
                  <a:cubicBezTo>
                    <a:pt x="837075" y="0"/>
                    <a:pt x="880117" y="43042"/>
                    <a:pt x="880117" y="96137"/>
                  </a:cubicBezTo>
                  <a:lnTo>
                    <a:pt x="880117" y="792395"/>
                  </a:lnTo>
                  <a:cubicBezTo>
                    <a:pt x="880117" y="845489"/>
                    <a:pt x="837075" y="888531"/>
                    <a:pt x="783980" y="888531"/>
                  </a:cubicBezTo>
                  <a:lnTo>
                    <a:pt x="96137" y="888531"/>
                  </a:lnTo>
                  <a:cubicBezTo>
                    <a:pt x="43042" y="888531"/>
                    <a:pt x="0" y="845489"/>
                    <a:pt x="0" y="792395"/>
                  </a:cubicBezTo>
                  <a:lnTo>
                    <a:pt x="0" y="96137"/>
                  </a:lnTo>
                  <a:cubicBezTo>
                    <a:pt x="0" y="43042"/>
                    <a:pt x="43042" y="0"/>
                    <a:pt x="96137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80117" cy="95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3788" y="6813408"/>
            <a:ext cx="885834" cy="894303"/>
            <a:chOff x="0" y="0"/>
            <a:chExt cx="880117" cy="8885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0117" cy="888531"/>
            </a:xfrm>
            <a:custGeom>
              <a:avLst/>
              <a:gdLst/>
              <a:ahLst/>
              <a:cxnLst/>
              <a:rect r="r" b="b" t="t" l="l"/>
              <a:pathLst>
                <a:path h="888531" w="880117">
                  <a:moveTo>
                    <a:pt x="96137" y="0"/>
                  </a:moveTo>
                  <a:lnTo>
                    <a:pt x="783980" y="0"/>
                  </a:lnTo>
                  <a:cubicBezTo>
                    <a:pt x="837075" y="0"/>
                    <a:pt x="880117" y="43042"/>
                    <a:pt x="880117" y="96137"/>
                  </a:cubicBezTo>
                  <a:lnTo>
                    <a:pt x="880117" y="792395"/>
                  </a:lnTo>
                  <a:cubicBezTo>
                    <a:pt x="880117" y="845489"/>
                    <a:pt x="837075" y="888531"/>
                    <a:pt x="783980" y="888531"/>
                  </a:cubicBezTo>
                  <a:lnTo>
                    <a:pt x="96137" y="888531"/>
                  </a:lnTo>
                  <a:cubicBezTo>
                    <a:pt x="43042" y="888531"/>
                    <a:pt x="0" y="845489"/>
                    <a:pt x="0" y="792395"/>
                  </a:cubicBezTo>
                  <a:lnTo>
                    <a:pt x="0" y="96137"/>
                  </a:lnTo>
                  <a:cubicBezTo>
                    <a:pt x="0" y="43042"/>
                    <a:pt x="43042" y="0"/>
                    <a:pt x="96137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80117" cy="95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643488" y="6813408"/>
            <a:ext cx="885834" cy="894303"/>
            <a:chOff x="0" y="0"/>
            <a:chExt cx="880117" cy="8885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0117" cy="888531"/>
            </a:xfrm>
            <a:custGeom>
              <a:avLst/>
              <a:gdLst/>
              <a:ahLst/>
              <a:cxnLst/>
              <a:rect r="r" b="b" t="t" l="l"/>
              <a:pathLst>
                <a:path h="888531" w="880117">
                  <a:moveTo>
                    <a:pt x="96137" y="0"/>
                  </a:moveTo>
                  <a:lnTo>
                    <a:pt x="783980" y="0"/>
                  </a:lnTo>
                  <a:cubicBezTo>
                    <a:pt x="837075" y="0"/>
                    <a:pt x="880117" y="43042"/>
                    <a:pt x="880117" y="96137"/>
                  </a:cubicBezTo>
                  <a:lnTo>
                    <a:pt x="880117" y="792395"/>
                  </a:lnTo>
                  <a:cubicBezTo>
                    <a:pt x="880117" y="845489"/>
                    <a:pt x="837075" y="888531"/>
                    <a:pt x="783980" y="888531"/>
                  </a:cubicBezTo>
                  <a:lnTo>
                    <a:pt x="96137" y="888531"/>
                  </a:lnTo>
                  <a:cubicBezTo>
                    <a:pt x="43042" y="888531"/>
                    <a:pt x="0" y="845489"/>
                    <a:pt x="0" y="792395"/>
                  </a:cubicBezTo>
                  <a:lnTo>
                    <a:pt x="0" y="96137"/>
                  </a:lnTo>
                  <a:cubicBezTo>
                    <a:pt x="0" y="43042"/>
                    <a:pt x="43042" y="0"/>
                    <a:pt x="96137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880117" cy="95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78926" y="6990076"/>
            <a:ext cx="535557" cy="540967"/>
          </a:xfrm>
          <a:custGeom>
            <a:avLst/>
            <a:gdLst/>
            <a:ahLst/>
            <a:cxnLst/>
            <a:rect r="r" b="b" t="t" l="l"/>
            <a:pathLst>
              <a:path h="540967" w="535557">
                <a:moveTo>
                  <a:pt x="0" y="0"/>
                </a:moveTo>
                <a:lnTo>
                  <a:pt x="535557" y="0"/>
                </a:lnTo>
                <a:lnTo>
                  <a:pt x="535557" y="540966"/>
                </a:lnTo>
                <a:lnTo>
                  <a:pt x="0" y="540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14776" y="5306127"/>
            <a:ext cx="663857" cy="478807"/>
          </a:xfrm>
          <a:custGeom>
            <a:avLst/>
            <a:gdLst/>
            <a:ahLst/>
            <a:cxnLst/>
            <a:rect r="r" b="b" t="t" l="l"/>
            <a:pathLst>
              <a:path h="478807" w="663857">
                <a:moveTo>
                  <a:pt x="0" y="0"/>
                </a:moveTo>
                <a:lnTo>
                  <a:pt x="663857" y="0"/>
                </a:lnTo>
                <a:lnTo>
                  <a:pt x="663857" y="478808"/>
                </a:lnTo>
                <a:lnTo>
                  <a:pt x="0" y="478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990863" y="9053640"/>
            <a:ext cx="255314" cy="409320"/>
          </a:xfrm>
          <a:custGeom>
            <a:avLst/>
            <a:gdLst/>
            <a:ahLst/>
            <a:cxnLst/>
            <a:rect r="r" b="b" t="t" l="l"/>
            <a:pathLst>
              <a:path h="409320" w="255314">
                <a:moveTo>
                  <a:pt x="0" y="0"/>
                </a:moveTo>
                <a:lnTo>
                  <a:pt x="255313" y="0"/>
                </a:lnTo>
                <a:lnTo>
                  <a:pt x="255313" y="409320"/>
                </a:lnTo>
                <a:lnTo>
                  <a:pt x="0" y="409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845056" y="9129995"/>
            <a:ext cx="160061" cy="256611"/>
          </a:xfrm>
          <a:custGeom>
            <a:avLst/>
            <a:gdLst/>
            <a:ahLst/>
            <a:cxnLst/>
            <a:rect r="r" b="b" t="t" l="l"/>
            <a:pathLst>
              <a:path h="256611" w="160061">
                <a:moveTo>
                  <a:pt x="0" y="0"/>
                </a:moveTo>
                <a:lnTo>
                  <a:pt x="160062" y="0"/>
                </a:lnTo>
                <a:lnTo>
                  <a:pt x="160062" y="256610"/>
                </a:lnTo>
                <a:lnTo>
                  <a:pt x="0" y="256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92087" y="892304"/>
            <a:ext cx="334703" cy="33470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4438" y="0"/>
                  </a:moveTo>
                  <a:lnTo>
                    <a:pt x="558362" y="0"/>
                  </a:lnTo>
                  <a:cubicBezTo>
                    <a:pt x="698884" y="0"/>
                    <a:pt x="812800" y="113916"/>
                    <a:pt x="812800" y="254438"/>
                  </a:cubicBezTo>
                  <a:lnTo>
                    <a:pt x="812800" y="558362"/>
                  </a:lnTo>
                  <a:cubicBezTo>
                    <a:pt x="812800" y="698884"/>
                    <a:pt x="698884" y="812800"/>
                    <a:pt x="558362" y="812800"/>
                  </a:cubicBezTo>
                  <a:lnTo>
                    <a:pt x="254438" y="812800"/>
                  </a:lnTo>
                  <a:cubicBezTo>
                    <a:pt x="113916" y="812800"/>
                    <a:pt x="0" y="698884"/>
                    <a:pt x="0" y="558362"/>
                  </a:cubicBezTo>
                  <a:lnTo>
                    <a:pt x="0" y="254438"/>
                  </a:lnTo>
                  <a:cubicBezTo>
                    <a:pt x="0" y="113916"/>
                    <a:pt x="113916" y="0"/>
                    <a:pt x="254438" y="0"/>
                  </a:cubicBezTo>
                  <a:close/>
                </a:path>
              </a:pathLst>
            </a:custGeom>
            <a:solidFill>
              <a:srgbClr val="FCBE0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754856" y="6980814"/>
            <a:ext cx="663098" cy="559489"/>
          </a:xfrm>
          <a:custGeom>
            <a:avLst/>
            <a:gdLst/>
            <a:ahLst/>
            <a:cxnLst/>
            <a:rect r="r" b="b" t="t" l="l"/>
            <a:pathLst>
              <a:path h="559489" w="663098">
                <a:moveTo>
                  <a:pt x="0" y="0"/>
                </a:moveTo>
                <a:lnTo>
                  <a:pt x="663098" y="0"/>
                </a:lnTo>
                <a:lnTo>
                  <a:pt x="663098" y="559490"/>
                </a:lnTo>
                <a:lnTo>
                  <a:pt x="0" y="5594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860997" y="5263771"/>
            <a:ext cx="450816" cy="563519"/>
          </a:xfrm>
          <a:custGeom>
            <a:avLst/>
            <a:gdLst/>
            <a:ahLst/>
            <a:cxnLst/>
            <a:rect r="r" b="b" t="t" l="l"/>
            <a:pathLst>
              <a:path h="563519" w="450816">
                <a:moveTo>
                  <a:pt x="0" y="0"/>
                </a:moveTo>
                <a:lnTo>
                  <a:pt x="450816" y="0"/>
                </a:lnTo>
                <a:lnTo>
                  <a:pt x="450816" y="563520"/>
                </a:lnTo>
                <a:lnTo>
                  <a:pt x="0" y="5635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809994" y="8650842"/>
            <a:ext cx="552823" cy="518271"/>
          </a:xfrm>
          <a:custGeom>
            <a:avLst/>
            <a:gdLst/>
            <a:ahLst/>
            <a:cxnLst/>
            <a:rect r="r" b="b" t="t" l="l"/>
            <a:pathLst>
              <a:path h="518271" w="552823">
                <a:moveTo>
                  <a:pt x="0" y="0"/>
                </a:moveTo>
                <a:lnTo>
                  <a:pt x="552822" y="0"/>
                </a:lnTo>
                <a:lnTo>
                  <a:pt x="552822" y="518271"/>
                </a:lnTo>
                <a:lnTo>
                  <a:pt x="0" y="5182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103788" y="2484447"/>
            <a:ext cx="5711936" cy="216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0"/>
              </a:lnSpc>
            </a:pPr>
            <a:r>
              <a:rPr lang="en-US" sz="5500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FITUR UTAMA</a:t>
            </a:r>
          </a:p>
          <a:p>
            <a:pPr algn="l">
              <a:lnSpc>
                <a:spcPts val="6710"/>
              </a:lnSpc>
            </a:pPr>
            <a:r>
              <a:rPr lang="en-US" sz="5500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</a:t>
            </a:r>
          </a:p>
          <a:p>
            <a:pPr algn="l">
              <a:lnSpc>
                <a:spcPts val="3294"/>
              </a:lnSpc>
            </a:pPr>
            <a:r>
              <a:rPr lang="en-US" sz="2700">
                <a:solidFill>
                  <a:srgbClr val="1B5279"/>
                </a:solidFill>
                <a:latin typeface="Poppins"/>
                <a:ea typeface="Poppins"/>
                <a:cs typeface="Poppins"/>
                <a:sym typeface="Poppins"/>
              </a:rPr>
              <a:t>LAMPU PETROMAK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91755" y="5432289"/>
            <a:ext cx="5371388" cy="84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3"/>
              </a:lnSpc>
            </a:pPr>
            <a:r>
              <a:rPr lang="en-US" sz="1624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Fasilitas pencatatan kunjungan di BBWS Brantas yang terbuka untuk publik dengan isian data diri dan umpan balik layanan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831455" y="8796735"/>
            <a:ext cx="6561285" cy="5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3"/>
              </a:lnSpc>
            </a:pPr>
            <a:r>
              <a:rPr lang="en-US" sz="1624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Akses cepat ke Instagram, YouTube dan website BBWS Brantas untuk mengikuti informasi, edukasi, dan dokumentasi kegiatan.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831455" y="5432289"/>
            <a:ext cx="5206563" cy="5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3"/>
              </a:lnSpc>
            </a:pPr>
            <a:r>
              <a:rPr lang="en-US" sz="1624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Menunjukkan status permohonan informasi publik secara transparan dan </a:t>
            </a:r>
            <a:r>
              <a:rPr lang="en-US" sz="1624" i="true">
                <a:solidFill>
                  <a:srgbClr val="3F3F3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real-time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91755" y="7492942"/>
            <a:ext cx="5371388" cy="5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3"/>
              </a:lnSpc>
            </a:pPr>
            <a:r>
              <a:rPr lang="en-US" sz="1624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Menampilkan hasil penilaian masyarakat terhadap kualitas layanan yang diberikan oleh BBWS Brantas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31455" y="7146030"/>
            <a:ext cx="6456442" cy="84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3"/>
              </a:lnSpc>
            </a:pPr>
            <a:r>
              <a:rPr lang="en-US" sz="1624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Memantau tindak lanjut dan tanggapan laporan masyarakat terkait pengaduan kegiatan pembangunan SDA dan kegiatan pelanggaran SDA dalam kewenangan BBWS Brantas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05703" y="5065589"/>
            <a:ext cx="4104920" cy="37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Buku Tamu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845403" y="8430035"/>
            <a:ext cx="4104920" cy="37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Informasi Sosial Media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845403" y="5065589"/>
            <a:ext cx="5111686" cy="37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Monitoring Layanan Permintaan Data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305703" y="6780617"/>
            <a:ext cx="4096842" cy="73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Monitoring Layanan</a:t>
            </a:r>
          </a:p>
          <a:p>
            <a:pPr algn="l">
              <a:lnSpc>
                <a:spcPts val="2905"/>
              </a:lnSpc>
            </a:pPr>
            <a:r>
              <a:rPr lang="en-US" sz="2075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Kepuasan Masyarakat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845403" y="6780617"/>
            <a:ext cx="4358308" cy="37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Monitoring Layanan Pengaduan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225" t="0" r="-44230" b="-10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209979" y="221351"/>
            <a:ext cx="1789123" cy="981781"/>
          </a:xfrm>
          <a:custGeom>
            <a:avLst/>
            <a:gdLst/>
            <a:ahLst/>
            <a:cxnLst/>
            <a:rect r="r" b="b" t="t" l="l"/>
            <a:pathLst>
              <a:path h="981781" w="1789123">
                <a:moveTo>
                  <a:pt x="0" y="0"/>
                </a:moveTo>
                <a:lnTo>
                  <a:pt x="1789123" y="0"/>
                </a:lnTo>
                <a:lnTo>
                  <a:pt x="1789123" y="981782"/>
                </a:lnTo>
                <a:lnTo>
                  <a:pt x="0" y="98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6190" y="0"/>
            <a:ext cx="12430057" cy="10287000"/>
            <a:chOff x="0" y="0"/>
            <a:chExt cx="12426522" cy="10284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26522" cy="10284075"/>
            </a:xfrm>
            <a:custGeom>
              <a:avLst/>
              <a:gdLst/>
              <a:ahLst/>
              <a:cxnLst/>
              <a:rect r="r" b="b" t="t" l="l"/>
              <a:pathLst>
                <a:path h="10284075" w="12426522">
                  <a:moveTo>
                    <a:pt x="194638" y="0"/>
                  </a:moveTo>
                  <a:lnTo>
                    <a:pt x="12231884" y="0"/>
                  </a:lnTo>
                  <a:cubicBezTo>
                    <a:pt x="12339380" y="0"/>
                    <a:pt x="12426522" y="87142"/>
                    <a:pt x="12426522" y="194638"/>
                  </a:cubicBezTo>
                  <a:lnTo>
                    <a:pt x="12426522" y="10089437"/>
                  </a:lnTo>
                  <a:cubicBezTo>
                    <a:pt x="12426522" y="10141058"/>
                    <a:pt x="12406016" y="10190565"/>
                    <a:pt x="12369514" y="10227066"/>
                  </a:cubicBezTo>
                  <a:cubicBezTo>
                    <a:pt x="12333012" y="10263568"/>
                    <a:pt x="12283505" y="10284075"/>
                    <a:pt x="12231884" y="10284075"/>
                  </a:cubicBezTo>
                  <a:lnTo>
                    <a:pt x="194638" y="10284075"/>
                  </a:lnTo>
                  <a:cubicBezTo>
                    <a:pt x="143017" y="10284075"/>
                    <a:pt x="93510" y="10263568"/>
                    <a:pt x="57008" y="10227066"/>
                  </a:cubicBezTo>
                  <a:cubicBezTo>
                    <a:pt x="20506" y="10190565"/>
                    <a:pt x="0" y="10141058"/>
                    <a:pt x="0" y="10089437"/>
                  </a:cubicBezTo>
                  <a:lnTo>
                    <a:pt x="0" y="194638"/>
                  </a:lnTo>
                  <a:cubicBezTo>
                    <a:pt x="0" y="143017"/>
                    <a:pt x="20506" y="93510"/>
                    <a:pt x="57008" y="57008"/>
                  </a:cubicBezTo>
                  <a:cubicBezTo>
                    <a:pt x="93510" y="20506"/>
                    <a:pt x="143017" y="0"/>
                    <a:pt x="1946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670408" y="1606804"/>
            <a:ext cx="9551980" cy="7073393"/>
            <a:chOff x="0" y="0"/>
            <a:chExt cx="2515748" cy="1862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15748" cy="1862951"/>
            </a:xfrm>
            <a:custGeom>
              <a:avLst/>
              <a:gdLst/>
              <a:ahLst/>
              <a:cxnLst/>
              <a:rect r="r" b="b" t="t" l="l"/>
              <a:pathLst>
                <a:path h="1862951" w="2515748">
                  <a:moveTo>
                    <a:pt x="25126" y="0"/>
                  </a:moveTo>
                  <a:lnTo>
                    <a:pt x="2490622" y="0"/>
                  </a:lnTo>
                  <a:cubicBezTo>
                    <a:pt x="2497286" y="0"/>
                    <a:pt x="2503677" y="2647"/>
                    <a:pt x="2508389" y="7359"/>
                  </a:cubicBezTo>
                  <a:cubicBezTo>
                    <a:pt x="2513101" y="12071"/>
                    <a:pt x="2515748" y="18462"/>
                    <a:pt x="2515748" y="25126"/>
                  </a:cubicBezTo>
                  <a:lnTo>
                    <a:pt x="2515748" y="1837826"/>
                  </a:lnTo>
                  <a:cubicBezTo>
                    <a:pt x="2515748" y="1844489"/>
                    <a:pt x="2513101" y="1850880"/>
                    <a:pt x="2508389" y="1855592"/>
                  </a:cubicBezTo>
                  <a:cubicBezTo>
                    <a:pt x="2503677" y="1860304"/>
                    <a:pt x="2497286" y="1862951"/>
                    <a:pt x="2490622" y="1862951"/>
                  </a:cubicBezTo>
                  <a:lnTo>
                    <a:pt x="25126" y="1862951"/>
                  </a:lnTo>
                  <a:cubicBezTo>
                    <a:pt x="18462" y="1862951"/>
                    <a:pt x="12071" y="1860304"/>
                    <a:pt x="7359" y="1855592"/>
                  </a:cubicBezTo>
                  <a:cubicBezTo>
                    <a:pt x="2647" y="1850880"/>
                    <a:pt x="0" y="1844489"/>
                    <a:pt x="0" y="1837826"/>
                  </a:cubicBezTo>
                  <a:lnTo>
                    <a:pt x="0" y="25126"/>
                  </a:lnTo>
                  <a:cubicBezTo>
                    <a:pt x="0" y="18462"/>
                    <a:pt x="2647" y="12071"/>
                    <a:pt x="7359" y="7359"/>
                  </a:cubicBezTo>
                  <a:cubicBezTo>
                    <a:pt x="12071" y="2647"/>
                    <a:pt x="18462" y="0"/>
                    <a:pt x="251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515748" cy="192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8073" y="3076553"/>
            <a:ext cx="6558832" cy="218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7"/>
              </a:lnSpc>
            </a:pPr>
            <a:r>
              <a:rPr lang="en-US" sz="13440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KASIH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8073" y="1885185"/>
            <a:ext cx="5519373" cy="179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24"/>
              </a:lnSpc>
            </a:pPr>
            <a:r>
              <a:rPr lang="en-US" sz="11004" b="true">
                <a:solidFill>
                  <a:srgbClr val="1B5279"/>
                </a:solidFill>
                <a:latin typeface="Poppins Bold"/>
                <a:ea typeface="Poppins Bold"/>
                <a:cs typeface="Poppins Bold"/>
                <a:sym typeface="Poppins Bold"/>
              </a:rPr>
              <a:t>TERIMA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61348" y="7851453"/>
            <a:ext cx="5341843" cy="344945"/>
            <a:chOff x="0" y="0"/>
            <a:chExt cx="1406905" cy="90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6905" cy="90850"/>
            </a:xfrm>
            <a:custGeom>
              <a:avLst/>
              <a:gdLst/>
              <a:ahLst/>
              <a:cxnLst/>
              <a:rect r="r" b="b" t="t" l="l"/>
              <a:pathLst>
                <a:path h="90850" w="1406905">
                  <a:moveTo>
                    <a:pt x="23189" y="0"/>
                  </a:moveTo>
                  <a:lnTo>
                    <a:pt x="1383716" y="0"/>
                  </a:lnTo>
                  <a:cubicBezTo>
                    <a:pt x="1396523" y="0"/>
                    <a:pt x="1406905" y="10382"/>
                    <a:pt x="1406905" y="23189"/>
                  </a:cubicBezTo>
                  <a:lnTo>
                    <a:pt x="1406905" y="67661"/>
                  </a:lnTo>
                  <a:cubicBezTo>
                    <a:pt x="1406905" y="80468"/>
                    <a:pt x="1396523" y="90850"/>
                    <a:pt x="1383716" y="90850"/>
                  </a:cubicBezTo>
                  <a:lnTo>
                    <a:pt x="23189" y="90850"/>
                  </a:lnTo>
                  <a:cubicBezTo>
                    <a:pt x="10382" y="90850"/>
                    <a:pt x="0" y="80468"/>
                    <a:pt x="0" y="67661"/>
                  </a:cubicBezTo>
                  <a:lnTo>
                    <a:pt x="0" y="23189"/>
                  </a:lnTo>
                  <a:cubicBezTo>
                    <a:pt x="0" y="10382"/>
                    <a:pt x="10382" y="0"/>
                    <a:pt x="23189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406905" cy="157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5925" y="7858745"/>
            <a:ext cx="4939680" cy="28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Tim Layanan Hukum dan Kompu BBWS Brantas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9448" y="5324776"/>
            <a:ext cx="7010186" cy="221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Dengan hadirnya </a:t>
            </a:r>
            <a:r>
              <a:rPr lang="en-US" sz="1599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LAMPU PETROMAK</a:t>
            </a:r>
            <a:r>
              <a:rPr lang="en-US" sz="15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, BBWS Brantas berharap dapat membangun budaya pelayanan yang lebih </a:t>
            </a:r>
            <a:r>
              <a:rPr lang="en-US" sz="1599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terbuka</a:t>
            </a:r>
            <a:r>
              <a:rPr lang="en-US" sz="15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599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partisipatif</a:t>
            </a:r>
            <a:r>
              <a:rPr lang="en-US" sz="15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, dan</a:t>
            </a:r>
            <a:r>
              <a:rPr lang="en-US" sz="1599" b="true">
                <a:solidFill>
                  <a:srgbClr val="3F3F3F"/>
                </a:solidFill>
                <a:latin typeface="Poppins Bold"/>
                <a:ea typeface="Poppins Bold"/>
                <a:cs typeface="Poppins Bold"/>
                <a:sym typeface="Poppins Bold"/>
              </a:rPr>
              <a:t> berdaya guna</a:t>
            </a:r>
            <a:r>
              <a:rPr lang="en-US" sz="15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Inovasi ini tidak hanya menjadi alat bantu teknis, tetapi juga sebagai wujud komitmen untuk terus menyalakan cahaya keterbukaan informasi publik, demi membangun kepercayaan dan kemitraan yang kokoh dengan masyarakat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61348" y="861348"/>
            <a:ext cx="334703" cy="33470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4438" y="0"/>
                  </a:moveTo>
                  <a:lnTo>
                    <a:pt x="558362" y="0"/>
                  </a:lnTo>
                  <a:cubicBezTo>
                    <a:pt x="698884" y="0"/>
                    <a:pt x="812800" y="113916"/>
                    <a:pt x="812800" y="254438"/>
                  </a:cubicBezTo>
                  <a:lnTo>
                    <a:pt x="812800" y="558362"/>
                  </a:lnTo>
                  <a:cubicBezTo>
                    <a:pt x="812800" y="698884"/>
                    <a:pt x="698884" y="812800"/>
                    <a:pt x="558362" y="812800"/>
                  </a:cubicBezTo>
                  <a:lnTo>
                    <a:pt x="254438" y="812800"/>
                  </a:lnTo>
                  <a:cubicBezTo>
                    <a:pt x="113916" y="812800"/>
                    <a:pt x="0" y="698884"/>
                    <a:pt x="0" y="558362"/>
                  </a:cubicBezTo>
                  <a:lnTo>
                    <a:pt x="0" y="254438"/>
                  </a:lnTo>
                  <a:cubicBezTo>
                    <a:pt x="0" y="113916"/>
                    <a:pt x="113916" y="0"/>
                    <a:pt x="254438" y="0"/>
                  </a:cubicBezTo>
                  <a:close/>
                </a:path>
              </a:pathLst>
            </a:custGeom>
            <a:solidFill>
              <a:srgbClr val="1B527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43540" y="8899271"/>
            <a:ext cx="2125517" cy="1166377"/>
          </a:xfrm>
          <a:custGeom>
            <a:avLst/>
            <a:gdLst/>
            <a:ahLst/>
            <a:cxnLst/>
            <a:rect r="r" b="b" t="t" l="l"/>
            <a:pathLst>
              <a:path h="1166377" w="2125517">
                <a:moveTo>
                  <a:pt x="0" y="0"/>
                </a:moveTo>
                <a:lnTo>
                  <a:pt x="2125517" y="0"/>
                </a:lnTo>
                <a:lnTo>
                  <a:pt x="2125517" y="1166378"/>
                </a:lnTo>
                <a:lnTo>
                  <a:pt x="0" y="1166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DAGsog2QEq0</dc:identifier>
  <dcterms:modified xsi:type="dcterms:W3CDTF">2011-08-01T06:04:30Z</dcterms:modified>
  <cp:revision>1</cp:revision>
  <dc:title>Lampu Petromak</dc:title>
</cp:coreProperties>
</file>